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21945600" cy="16459200"/>
  <p:notesSz cx="9296400" cy="7010400"/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7092"/>
    <a:srgbClr val="70C0FF"/>
    <a:srgbClr val="FE7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836" y="60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115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r">
              <a:defRPr sz="1200"/>
            </a:lvl1pPr>
          </a:lstStyle>
          <a:p>
            <a:fld id="{0A211699-9380-4933-9DC5-3646063B498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115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r">
              <a:defRPr sz="1200"/>
            </a:lvl1pPr>
          </a:lstStyle>
          <a:p>
            <a:fld id="{58F13920-C831-4566-9CB7-9DECAF9D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627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r">
              <a:defRPr sz="500"/>
            </a:lvl1pPr>
          </a:lstStyle>
          <a:p>
            <a:fld id="{120CA4AD-177F-4A6B-B12D-F86AEC6BD24A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9757" tIns="19879" rIns="39757" bIns="198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17" y="3329940"/>
            <a:ext cx="7436571" cy="3154680"/>
          </a:xfrm>
          <a:prstGeom prst="rect">
            <a:avLst/>
          </a:prstGeom>
        </p:spPr>
        <p:txBody>
          <a:bodyPr vert="horz" lIns="39757" tIns="19879" rIns="39757" bIns="19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627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r">
              <a:defRPr sz="500"/>
            </a:lvl1pPr>
          </a:lstStyle>
          <a:p>
            <a:fld id="{68FD97BF-8678-41DB-B3C9-81CBBD728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land</a:t>
            </a:r>
            <a:r>
              <a:rPr lang="en-US" baseline="0" dirty="0"/>
              <a:t> use app types are:  ANN, AR, CUP, IMP, PAR, PLA, PMA, property-specific PTA, SB, TRP, TUP, and VAR.  Write in the app submittal number and the last two digits of the applicable phone number:  31 for PAR, PLA, or SB (Engineering) and 26 for all other apps (Planning).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D97BF-8678-41DB-B3C9-81CBBD7283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59132"/>
            <a:ext cx="4937760" cy="140436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32"/>
            <a:ext cx="14447520" cy="140436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3703-28B4-4BFA-AB7C-62D80EE83D95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oodburn-or.gov/bc-p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1512391"/>
            <a:ext cx="21945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14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073" y="3505200"/>
            <a:ext cx="2194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Conditional Use 24-02,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DR 24-02, SA 24-01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72299" y="518541"/>
            <a:ext cx="8001000" cy="255389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7663" lvl="1"/>
            <a:r>
              <a:rPr lang="en-US" sz="144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NOTICE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935198"/>
            <a:ext cx="3581400" cy="161630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-1" y="12620386"/>
            <a:ext cx="21945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latin typeface="Arial" pitchFamily="34" charset="0"/>
                <a:ea typeface="Calibri" pitchFamily="34" charset="0"/>
                <a:cs typeface="Arial" pitchFamily="34" charset="0"/>
              </a:rPr>
              <a:t>Call</a:t>
            </a:r>
            <a:r>
              <a:rPr lang="en-US" sz="14400" dirty="0">
                <a:latin typeface="Arial" pitchFamily="34" charset="0"/>
                <a:ea typeface="Calibri" pitchFamily="34" charset="0"/>
                <a:cs typeface="Arial" pitchFamily="34" charset="0"/>
              </a:rPr>
              <a:t> (503) 982-5246 </a:t>
            </a:r>
            <a:r>
              <a:rPr lang="en-US" sz="7200" dirty="0">
                <a:latin typeface="Arial" pitchFamily="34" charset="0"/>
                <a:ea typeface="Calibri" pitchFamily="34" charset="0"/>
                <a:cs typeface="Arial" pitchFamily="34" charset="0"/>
              </a:rPr>
              <a:t>or visit</a:t>
            </a:r>
            <a:r>
              <a:rPr lang="en-US" sz="7200" u="sng" dirty="0"/>
              <a:t> </a:t>
            </a:r>
            <a:r>
              <a:rPr lang="en-US" sz="7200" u="sng" dirty="0">
                <a:latin typeface="Arial" pitchFamily="34" charset="0"/>
                <a:cs typeface="Arial" pitchFamily="34" charset="0"/>
                <a:hlinkClick r:id="rId4"/>
              </a:rPr>
              <a:t>www.woodburn-or.gov/bc-pc</a:t>
            </a:r>
            <a:endParaRPr lang="en-US" sz="7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832332"/>
            <a:ext cx="219736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s-ES" sz="14400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14400" dirty="0" err="1"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. 22, 2024 at</a:t>
            </a:r>
            <a:r>
              <a:rPr lang="es-ES" sz="14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7:00pm</a:t>
            </a:r>
            <a:endParaRPr lang="en-US" sz="1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105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City of Tualatin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TSCOTT</dc:creator>
  <cp:lastModifiedBy>Colin Cortes</cp:lastModifiedBy>
  <cp:revision>212</cp:revision>
  <dcterms:created xsi:type="dcterms:W3CDTF">2010-04-01T15:31:24Z</dcterms:created>
  <dcterms:modified xsi:type="dcterms:W3CDTF">2024-07-03T18:21:30Z</dcterms:modified>
</cp:coreProperties>
</file>